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69C87-893F-5850-8C6C-5D4551F6F6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Pagina</a:t>
            </a:r>
            <a:r>
              <a:rPr lang="en-US" dirty="0"/>
              <a:t> de </a:t>
            </a:r>
            <a:r>
              <a:rPr lang="en-US" dirty="0" err="1"/>
              <a:t>veterinarias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86D5F5-0FD9-423B-3A56-3A58B69EB2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914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C0555-91FC-1E2D-147B-35CF10FF6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Veterinaria</a:t>
            </a:r>
            <a:r>
              <a:rPr lang="en-US" dirty="0"/>
              <a:t> </a:t>
            </a:r>
            <a:r>
              <a:rPr lang="en-US" dirty="0" err="1"/>
              <a:t>indivudual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servicios</a:t>
            </a:r>
            <a:r>
              <a:rPr lang="en-US" dirty="0"/>
              <a:t>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48FB1B8-F648-AFC4-E35A-AA7EB0CF39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99464" y="2106227"/>
            <a:ext cx="6367140" cy="3011056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31365D-EAF4-2B2D-9361-1C8F1B11DC5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Nos </a:t>
            </a:r>
            <a:r>
              <a:rPr lang="en-US" dirty="0" err="1"/>
              <a:t>muesra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servicios</a:t>
            </a:r>
            <a:r>
              <a:rPr lang="en-US" dirty="0"/>
              <a:t> que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ofrece</a:t>
            </a:r>
            <a:r>
              <a:rPr lang="en-US" dirty="0"/>
              <a:t> </a:t>
            </a:r>
            <a:r>
              <a:rPr lang="en-US" dirty="0" err="1"/>
              <a:t>desde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basicos</a:t>
            </a:r>
            <a:r>
              <a:rPr lang="en-US" dirty="0"/>
              <a:t> hasta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avanzados</a:t>
            </a:r>
            <a:r>
              <a:rPr lang="en-US" dirty="0"/>
              <a:t> y con lo que </a:t>
            </a:r>
            <a:r>
              <a:rPr lang="en-US" dirty="0" err="1"/>
              <a:t>cuentas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la imagen</a:t>
            </a:r>
          </a:p>
        </p:txBody>
      </p:sp>
    </p:spTree>
    <p:extLst>
      <p:ext uri="{BB962C8B-B14F-4D97-AF65-F5344CB8AC3E}">
        <p14:creationId xmlns:p14="http://schemas.microsoft.com/office/powerpoint/2010/main" val="2514933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5025-CDD7-6865-2B39-D9DCFE7E9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Bahnschrift SemiCondensed" panose="020B0502040204020203" pitchFamily="34" charset="0"/>
              </a:rPr>
              <a:t>Veterinaria</a:t>
            </a:r>
            <a:r>
              <a:rPr lang="en-US" dirty="0">
                <a:latin typeface="Bahnschrift SemiCondensed" panose="020B0502040204020203" pitchFamily="34" charset="0"/>
              </a:rPr>
              <a:t> </a:t>
            </a:r>
            <a:r>
              <a:rPr lang="en-US" dirty="0" err="1">
                <a:latin typeface="Bahnschrift SemiCondensed" panose="020B0502040204020203" pitchFamily="34" charset="0"/>
              </a:rPr>
              <a:t>indivudual</a:t>
            </a:r>
            <a:endParaRPr lang="en-US" dirty="0">
              <a:latin typeface="Bahnschrift SemiCondensed" panose="020B0502040204020203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488ED80-A554-C8E4-8F4E-87291DC4F0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18052" y="1571049"/>
            <a:ext cx="5067900" cy="415504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DBEB55-F155-7A76-9905-1BC6EAC02E5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 err="1">
                <a:latin typeface="Bahnschrift SemiCondensed" panose="020B0502040204020203" pitchFamily="34" charset="0"/>
              </a:rPr>
              <a:t>Contamos</a:t>
            </a:r>
            <a:r>
              <a:rPr lang="en-US" sz="2000" dirty="0">
                <a:latin typeface="Bahnschrift SemiCondensed" panose="020B0502040204020203" pitchFamily="34" charset="0"/>
              </a:rPr>
              <a:t> con </a:t>
            </a:r>
            <a:r>
              <a:rPr lang="en-US" sz="2000" dirty="0" err="1">
                <a:latin typeface="Bahnschrift SemiCondensed" panose="020B0502040204020203" pitchFamily="34" charset="0"/>
              </a:rPr>
              <a:t>unboton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flotante</a:t>
            </a:r>
            <a:r>
              <a:rPr lang="en-US" sz="2000" dirty="0">
                <a:latin typeface="Bahnschrift SemiCondensed" panose="020B0502040204020203" pitchFamily="34" charset="0"/>
              </a:rPr>
              <a:t> de </a:t>
            </a:r>
            <a:r>
              <a:rPr lang="en-US" sz="2000" dirty="0" err="1">
                <a:latin typeface="Bahnschrift SemiCondensed" panose="020B0502040204020203" pitchFamily="34" charset="0"/>
              </a:rPr>
              <a:t>whatsapp</a:t>
            </a:r>
            <a:r>
              <a:rPr lang="en-US" sz="2000" dirty="0">
                <a:latin typeface="Bahnschrift SemiCondensed" panose="020B0502040204020203" pitchFamily="34" charset="0"/>
              </a:rPr>
              <a:t> para un enlace </a:t>
            </a:r>
            <a:r>
              <a:rPr lang="en-US" sz="2000" dirty="0" err="1">
                <a:latin typeface="Bahnschrift SemiCondensed" panose="020B0502040204020203" pitchFamily="34" charset="0"/>
              </a:rPr>
              <a:t>directo</a:t>
            </a:r>
            <a:r>
              <a:rPr lang="en-US" sz="2000" dirty="0">
                <a:latin typeface="Bahnschrift SemiCondensed" panose="020B0502040204020203" pitchFamily="34" charset="0"/>
              </a:rPr>
              <a:t> al </a:t>
            </a:r>
            <a:r>
              <a:rPr lang="en-US" sz="2000" dirty="0" err="1">
                <a:latin typeface="Bahnschrift SemiCondensed" panose="020B0502040204020203" pitchFamily="34" charset="0"/>
              </a:rPr>
              <a:t>numero</a:t>
            </a:r>
            <a:r>
              <a:rPr lang="en-US" sz="2000" dirty="0">
                <a:latin typeface="Bahnschrift SemiCondensed" panose="020B0502040204020203" pitchFamily="34" charset="0"/>
              </a:rPr>
              <a:t> de la </a:t>
            </a:r>
            <a:r>
              <a:rPr lang="en-US" sz="2000" dirty="0" err="1">
                <a:latin typeface="Bahnschrift SemiCondensed" panose="020B0502040204020203" pitchFamily="34" charset="0"/>
              </a:rPr>
              <a:t>veterinaria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83953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D6431-1478-148B-E618-8EFC30AFE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Bahnschrift SemiCondensed" panose="020B0502040204020203" pitchFamily="34" charset="0"/>
              </a:rPr>
              <a:t>Veterinaria</a:t>
            </a:r>
            <a:r>
              <a:rPr lang="en-US" dirty="0">
                <a:latin typeface="Bahnschrift SemiCondensed" panose="020B0502040204020203" pitchFamily="34" charset="0"/>
              </a:rPr>
              <a:t> </a:t>
            </a:r>
            <a:r>
              <a:rPr lang="en-US" dirty="0" err="1">
                <a:latin typeface="Bahnschrift SemiCondensed" panose="020B0502040204020203" pitchFamily="34" charset="0"/>
              </a:rPr>
              <a:t>indivudual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24D9006-841D-D7ED-4ECF-7AC6A5633E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4025" y="1544715"/>
            <a:ext cx="5944060" cy="353331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45A699-6859-9FE8-56D1-77C36DA5A65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 err="1">
                <a:latin typeface="Bahnschrift SemiCondensed" panose="020B0502040204020203" pitchFamily="34" charset="0"/>
              </a:rPr>
              <a:t>Cuenta</a:t>
            </a:r>
            <a:r>
              <a:rPr lang="en-US" sz="2000" dirty="0">
                <a:latin typeface="Bahnschrift SemiCondensed" panose="020B0502040204020203" pitchFamily="34" charset="0"/>
              </a:rPr>
              <a:t> Tambien con un </a:t>
            </a:r>
            <a:r>
              <a:rPr lang="en-US" sz="2000" dirty="0" err="1">
                <a:latin typeface="Bahnschrift SemiCondensed" panose="020B0502040204020203" pitchFamily="34" charset="0"/>
              </a:rPr>
              <a:t>formulario</a:t>
            </a:r>
            <a:r>
              <a:rPr lang="en-US" sz="2000" dirty="0">
                <a:latin typeface="Bahnschrift SemiCondensed" panose="020B0502040204020203" pitchFamily="34" charset="0"/>
              </a:rPr>
              <a:t> de </a:t>
            </a:r>
            <a:r>
              <a:rPr lang="en-US" sz="2000" dirty="0" err="1">
                <a:latin typeface="Bahnschrift SemiCondensed" panose="020B0502040204020203" pitchFamily="34" charset="0"/>
              </a:rPr>
              <a:t>citas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directo</a:t>
            </a:r>
            <a:r>
              <a:rPr lang="en-US" sz="2000" dirty="0">
                <a:latin typeface="Bahnschrift SemiCondensed" panose="020B0502040204020203" pitchFamily="34" charset="0"/>
              </a:rPr>
              <a:t> al </a:t>
            </a:r>
            <a:r>
              <a:rPr lang="en-US" sz="2000" dirty="0" err="1">
                <a:latin typeface="Bahnschrift SemiCondensed" panose="020B0502040204020203" pitchFamily="34" charset="0"/>
              </a:rPr>
              <a:t>veterinario</a:t>
            </a:r>
            <a:endParaRPr lang="en-US" sz="2000" dirty="0">
              <a:latin typeface="Bahnschrift SemiCondensed" panose="020B05020402040202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AD5E78-1AEB-119D-9ECE-61EE999C3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4025" y="1691043"/>
            <a:ext cx="2550849" cy="3240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976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8E1B0-E30E-44DF-F7EF-7DA63977BF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Login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59F7ED-2DB8-B301-BE3F-81A383F085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(Sing in &amp; Sing up)</a:t>
            </a:r>
          </a:p>
        </p:txBody>
      </p:sp>
    </p:spTree>
    <p:extLst>
      <p:ext uri="{BB962C8B-B14F-4D97-AF65-F5344CB8AC3E}">
        <p14:creationId xmlns:p14="http://schemas.microsoft.com/office/powerpoint/2010/main" val="19316255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F8F8D-68C9-380D-9502-F93B7B2C1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 SemiCondensed" panose="020B0502040204020203" pitchFamily="34" charset="0"/>
              </a:rPr>
              <a:t>Sign In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EEE399F-30C7-D3AB-5A65-4D46CF8064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04889" y="1476217"/>
            <a:ext cx="6189651" cy="3905566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DEA16F-5260-E141-F169-5E4D42EE108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 err="1">
                <a:latin typeface="Bahnschrift SemiCondensed" panose="020B0502040204020203" pitchFamily="34" charset="0"/>
              </a:rPr>
              <a:t>Inicio</a:t>
            </a:r>
            <a:r>
              <a:rPr lang="en-US" sz="2000" dirty="0">
                <a:latin typeface="Bahnschrift SemiCondensed" panose="020B0502040204020203" pitchFamily="34" charset="0"/>
              </a:rPr>
              <a:t> de </a:t>
            </a:r>
            <a:r>
              <a:rPr lang="en-US" sz="2000" dirty="0" err="1">
                <a:latin typeface="Bahnschrift SemiCondensed" panose="020B0502040204020203" pitchFamily="34" charset="0"/>
              </a:rPr>
              <a:t>sesion</a:t>
            </a:r>
            <a:r>
              <a:rPr lang="en-US" sz="2000" dirty="0">
                <a:latin typeface="Bahnschrift SemiCondensed" panose="020B0502040204020203" pitchFamily="34" charset="0"/>
              </a:rPr>
              <a:t> para veterinaries que </a:t>
            </a:r>
            <a:r>
              <a:rPr lang="en-US" sz="2000" dirty="0" err="1">
                <a:latin typeface="Bahnschrift SemiCondensed" panose="020B0502040204020203" pitchFamily="34" charset="0"/>
              </a:rPr>
              <a:t>quieran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registrase</a:t>
            </a:r>
            <a:r>
              <a:rPr lang="en-US" sz="2000" dirty="0">
                <a:latin typeface="Bahnschrift SemiCondensed" panose="020B0502040204020203" pitchFamily="34" charset="0"/>
              </a:rPr>
              <a:t> y </a:t>
            </a:r>
            <a:r>
              <a:rPr lang="en-US" sz="2000" dirty="0" err="1">
                <a:latin typeface="Bahnschrift SemiCondensed" panose="020B0502040204020203" pitchFamily="34" charset="0"/>
              </a:rPr>
              <a:t>asi</a:t>
            </a:r>
            <a:r>
              <a:rPr lang="en-US" sz="2000" dirty="0">
                <a:latin typeface="Bahnschrift SemiCondensed" panose="020B0502040204020203" pitchFamily="34" charset="0"/>
              </a:rPr>
              <a:t> ser </a:t>
            </a:r>
            <a:r>
              <a:rPr lang="en-US" sz="2000" dirty="0" err="1">
                <a:latin typeface="Bahnschrift SemiCondensed" panose="020B0502040204020203" pitchFamily="34" charset="0"/>
              </a:rPr>
              <a:t>parte</a:t>
            </a:r>
            <a:r>
              <a:rPr lang="en-US" sz="2000" dirty="0">
                <a:latin typeface="Bahnschrift SemiCondensed" panose="020B0502040204020203" pitchFamily="34" charset="0"/>
              </a:rPr>
              <a:t> de la </a:t>
            </a:r>
            <a:r>
              <a:rPr lang="en-US" sz="2000" dirty="0" err="1">
                <a:latin typeface="Bahnschrift SemiCondensed" panose="020B0502040204020203" pitchFamily="34" charset="0"/>
              </a:rPr>
              <a:t>comunidad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050996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ABEB6-A44D-8B6F-99B3-C6EC6CC0A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 SemiCondensed" panose="020B0502040204020203" pitchFamily="34" charset="0"/>
              </a:rPr>
              <a:t>Sing In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D1387A1-2DF3-6F3A-E3FA-82F22D5AED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90269" y="958527"/>
            <a:ext cx="3943900" cy="4629796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91D549-5EF0-F992-0EFC-F7556607701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 err="1">
                <a:latin typeface="Bahnschrift SemiCondensed" panose="020B0502040204020203" pitchFamily="34" charset="0"/>
              </a:rPr>
              <a:t>Cuenta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ya</a:t>
            </a:r>
            <a:r>
              <a:rPr lang="en-US" sz="2000" dirty="0">
                <a:latin typeface="Bahnschrift SemiCondensed" panose="020B0502040204020203" pitchFamily="34" charset="0"/>
              </a:rPr>
              <a:t> con </a:t>
            </a:r>
            <a:r>
              <a:rPr lang="en-US" sz="2000" dirty="0" err="1">
                <a:latin typeface="Bahnschrift SemiCondensed" panose="020B0502040204020203" pitchFamily="34" charset="0"/>
              </a:rPr>
              <a:t>su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formulario</a:t>
            </a:r>
            <a:r>
              <a:rPr lang="en-US" sz="2000" dirty="0">
                <a:latin typeface="Bahnschrift SemiCondensed" panose="020B0502040204020203" pitchFamily="34" charset="0"/>
              </a:rPr>
              <a:t> de </a:t>
            </a:r>
            <a:r>
              <a:rPr lang="en-US" sz="2000" dirty="0" err="1">
                <a:latin typeface="Bahnschrift SemiCondensed" panose="020B0502040204020203" pitchFamily="34" charset="0"/>
              </a:rPr>
              <a:t>inicio</a:t>
            </a:r>
            <a:r>
              <a:rPr lang="en-US" sz="2000" dirty="0">
                <a:latin typeface="Bahnschrift SemiCondensed" panose="020B0502040204020203" pitchFamily="34" charset="0"/>
              </a:rPr>
              <a:t> de </a:t>
            </a:r>
            <a:r>
              <a:rPr lang="en-US" sz="2000" dirty="0" err="1">
                <a:latin typeface="Bahnschrift SemiCondensed" panose="020B0502040204020203" pitchFamily="34" charset="0"/>
              </a:rPr>
              <a:t>sesion</a:t>
            </a:r>
            <a:r>
              <a:rPr lang="en-US" sz="2000" dirty="0">
                <a:latin typeface="Bahnschrift SemiCondensed" panose="020B0502040204020203" pitchFamily="34" charset="0"/>
              </a:rPr>
              <a:t> y redes </a:t>
            </a:r>
            <a:r>
              <a:rPr lang="en-US" sz="2000" dirty="0" err="1">
                <a:latin typeface="Bahnschrift SemiCondensed" panose="020B0502040204020203" pitchFamily="34" charset="0"/>
              </a:rPr>
              <a:t>sociales</a:t>
            </a:r>
            <a:r>
              <a:rPr lang="en-US" sz="2000" dirty="0">
                <a:latin typeface="Bahnschrift SemiCondensed" panose="020B0502040204020203" pitchFamily="34" charset="0"/>
              </a:rPr>
              <a:t> de </a:t>
            </a:r>
            <a:r>
              <a:rPr lang="en-US" sz="2000" dirty="0" err="1">
                <a:latin typeface="Bahnschrift SemiCondensed" panose="020B0502040204020203" pitchFamily="34" charset="0"/>
              </a:rPr>
              <a:t>los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creadores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como</a:t>
            </a:r>
            <a:r>
              <a:rPr lang="en-US" sz="2000" dirty="0">
                <a:latin typeface="Bahnschrift SemiCondensed" panose="020B0502040204020203" pitchFamily="34" charset="0"/>
              </a:rPr>
              <a:t> Tambien </a:t>
            </a:r>
            <a:r>
              <a:rPr lang="en-US" sz="2000" dirty="0" err="1">
                <a:latin typeface="Bahnschrift SemiCondensed" panose="020B0502040204020203" pitchFamily="34" charset="0"/>
              </a:rPr>
              <a:t>correo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electronico</a:t>
            </a:r>
            <a:endParaRPr lang="en-US" sz="2000" dirty="0">
              <a:latin typeface="Bahnschrif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99057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5363B-A3A0-9DEA-1B49-3172CE56B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>
                <a:latin typeface="Bahnschrift SemiCondensed" panose="020B0502040204020203" pitchFamily="34" charset="0"/>
              </a:rPr>
              <a:t>Sign in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EC17A26-4043-1CBB-BA21-D3EB9BAA96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6338" y="1173673"/>
            <a:ext cx="5211762" cy="419950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F4CB80-7262-63C2-7F7A-D6C4610A14B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 err="1">
                <a:latin typeface="Bahnschrift SemiCondensed" panose="020B0502040204020203" pitchFamily="34" charset="0"/>
              </a:rPr>
              <a:t>Lleva</a:t>
            </a:r>
            <a:r>
              <a:rPr lang="en-US" sz="2000" dirty="0">
                <a:latin typeface="Bahnschrift SemiCondensed" panose="020B0502040204020203" pitchFamily="34" charset="0"/>
              </a:rPr>
              <a:t> un </a:t>
            </a:r>
            <a:r>
              <a:rPr lang="en-US" sz="2000" dirty="0" err="1">
                <a:latin typeface="Bahnschrift SemiCondensed" panose="020B0502040204020203" pitchFamily="34" charset="0"/>
              </a:rPr>
              <a:t>boton</a:t>
            </a:r>
            <a:r>
              <a:rPr lang="en-US" sz="2000" dirty="0">
                <a:latin typeface="Bahnschrift SemiCondensed" panose="020B0502040204020203" pitchFamily="34" charset="0"/>
              </a:rPr>
              <a:t> de enlace </a:t>
            </a:r>
            <a:r>
              <a:rPr lang="en-US" sz="2000" dirty="0" err="1">
                <a:latin typeface="Bahnschrift SemiCondensed" panose="020B0502040204020203" pitchFamily="34" charset="0"/>
              </a:rPr>
              <a:t>por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si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aun</a:t>
            </a:r>
            <a:r>
              <a:rPr lang="en-US" sz="2000" dirty="0">
                <a:latin typeface="Bahnschrift SemiCondensed" panose="020B0502040204020203" pitchFamily="34" charset="0"/>
              </a:rPr>
              <a:t> no </a:t>
            </a:r>
            <a:r>
              <a:rPr lang="en-US" sz="2000" dirty="0" err="1">
                <a:latin typeface="Bahnschrift SemiCondensed" panose="020B0502040204020203" pitchFamily="34" charset="0"/>
              </a:rPr>
              <a:t>tiene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cuenta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creada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364527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899C1-36C2-F77F-B23F-10DD72161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 SemiCondensed" panose="020B0502040204020203" pitchFamily="34" charset="0"/>
              </a:rPr>
              <a:t>Sign Up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0FBA890-8A98-7993-D1F0-45312E23B6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88905" y="685800"/>
            <a:ext cx="4146628" cy="517525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F18566-BFBD-8B4B-64E5-EEDAD0380F1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Bahnschrift SemiCondensed" panose="020B0502040204020203" pitchFamily="34" charset="0"/>
              </a:rPr>
              <a:t>Al </a:t>
            </a:r>
            <a:r>
              <a:rPr lang="en-US" sz="2000" dirty="0" err="1">
                <a:latin typeface="Bahnschrift SemiCondensed" panose="020B0502040204020203" pitchFamily="34" charset="0"/>
              </a:rPr>
              <a:t>igual</a:t>
            </a:r>
            <a:r>
              <a:rPr lang="en-US" sz="2000" dirty="0">
                <a:latin typeface="Bahnschrift SemiCondensed" panose="020B0502040204020203" pitchFamily="34" charset="0"/>
              </a:rPr>
              <a:t> que </a:t>
            </a:r>
            <a:r>
              <a:rPr lang="en-US" sz="2000" dirty="0" err="1">
                <a:latin typeface="Bahnschrift SemiCondensed" panose="020B0502040204020203" pitchFamily="34" charset="0"/>
              </a:rPr>
              <a:t>el</a:t>
            </a:r>
            <a:r>
              <a:rPr lang="en-US" sz="2000" dirty="0">
                <a:latin typeface="Bahnschrift SemiCondensed" panose="020B0502040204020203" pitchFamily="34" charset="0"/>
              </a:rPr>
              <a:t> sign in </a:t>
            </a:r>
            <a:r>
              <a:rPr lang="en-US" sz="2000" dirty="0" err="1">
                <a:latin typeface="Bahnschrift SemiCondensed" panose="020B0502040204020203" pitchFamily="34" charset="0"/>
              </a:rPr>
              <a:t>lleva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su</a:t>
            </a:r>
            <a:r>
              <a:rPr lang="en-US" sz="2000" dirty="0">
                <a:latin typeface="Bahnschrift SemiCondensed" panose="020B0502040204020203" pitchFamily="34" charset="0"/>
              </a:rPr>
              <a:t> respective </a:t>
            </a:r>
            <a:r>
              <a:rPr lang="en-US" sz="2000" dirty="0" err="1">
                <a:latin typeface="Bahnschrift SemiCondensed" panose="020B0502040204020203" pitchFamily="34" charset="0"/>
              </a:rPr>
              <a:t>formularios</a:t>
            </a:r>
            <a:r>
              <a:rPr lang="en-US" sz="2000" dirty="0">
                <a:latin typeface="Bahnschrift SemiCondensed" panose="020B0502040204020203" pitchFamily="34" charset="0"/>
              </a:rPr>
              <a:t> y </a:t>
            </a:r>
            <a:r>
              <a:rPr lang="en-US" sz="2000" dirty="0" err="1">
                <a:latin typeface="Bahnschrift SemiCondensed" panose="020B0502040204020203" pitchFamily="34" charset="0"/>
              </a:rPr>
              <a:t>los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mismos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botones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06456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B3BBC-28DF-A2C6-D0DA-6C1999E30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 SemiCondensed" panose="020B0502040204020203" pitchFamily="34" charset="0"/>
              </a:rPr>
              <a:t>Lista de </a:t>
            </a:r>
            <a:r>
              <a:rPr lang="en-US" dirty="0" err="1">
                <a:latin typeface="Bahnschrift SemiCondensed" panose="020B0502040204020203" pitchFamily="34" charset="0"/>
              </a:rPr>
              <a:t>precios</a:t>
            </a:r>
            <a:r>
              <a:rPr lang="en-US" dirty="0">
                <a:latin typeface="Bahnschrift SemiCondensed" panose="020B0502040204020203" pitchFamily="34" charset="0"/>
              </a:rPr>
              <a:t>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0EDC698-95AD-1D86-250D-4286BFD87B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71263" y="1889669"/>
            <a:ext cx="6217365" cy="307866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CCC695-B50D-BD11-1D34-66AA9C05D04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/>
              <a:t>Mensualidades</a:t>
            </a:r>
            <a:r>
              <a:rPr lang="en-US" dirty="0"/>
              <a:t> para </a:t>
            </a:r>
            <a:r>
              <a:rPr lang="en-US" dirty="0" err="1"/>
              <a:t>estar</a:t>
            </a:r>
            <a:r>
              <a:rPr lang="en-US" dirty="0"/>
              <a:t> </a:t>
            </a:r>
            <a:r>
              <a:rPr lang="en-US" dirty="0" err="1"/>
              <a:t>incritos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la </a:t>
            </a:r>
            <a:r>
              <a:rPr lang="en-US" dirty="0" err="1"/>
              <a:t>pagina</a:t>
            </a:r>
            <a:r>
              <a:rPr lang="en-US" dirty="0"/>
              <a:t> y </a:t>
            </a:r>
            <a:r>
              <a:rPr lang="en-US" dirty="0" err="1"/>
              <a:t>asi</a:t>
            </a:r>
            <a:r>
              <a:rPr lang="en-US" dirty="0"/>
              <a:t>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puedan</a:t>
            </a:r>
            <a:r>
              <a:rPr lang="en-US" dirty="0"/>
              <a:t> </a:t>
            </a:r>
            <a:r>
              <a:rPr lang="en-US" dirty="0" err="1"/>
              <a:t>ver</a:t>
            </a:r>
            <a:r>
              <a:rPr lang="en-US" dirty="0"/>
              <a:t> sus </a:t>
            </a:r>
            <a:r>
              <a:rPr lang="en-US" dirty="0" err="1"/>
              <a:t>veterinarias</a:t>
            </a:r>
            <a:r>
              <a:rPr lang="en-US" dirty="0"/>
              <a:t> y se cobra </a:t>
            </a:r>
            <a:r>
              <a:rPr lang="en-US" dirty="0" err="1"/>
              <a:t>por</a:t>
            </a:r>
            <a:r>
              <a:rPr lang="en-US" dirty="0"/>
              <a:t> que no se come de </a:t>
            </a:r>
            <a:r>
              <a:rPr lang="en-US" dirty="0" err="1"/>
              <a:t>visitas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176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C4CB-4745-121C-255A-EBE3B9A6C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err="1">
                <a:latin typeface="Bahnschrift SemiCondensed" panose="020B0502040204020203" pitchFamily="34" charset="0"/>
              </a:rPr>
              <a:t>Inicio</a:t>
            </a:r>
            <a:endParaRPr lang="en-US" sz="6000" dirty="0">
              <a:latin typeface="Bahnschrift SemiCondensed" panose="020B0502040204020203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4E5B212-A98F-11F9-A88E-68E680A7FC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02424" y="934375"/>
            <a:ext cx="6400799" cy="456090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11B32A-E1C7-44C8-389B-25A2F3F098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0" y="2175029"/>
            <a:ext cx="3855720" cy="3692371"/>
          </a:xfrm>
        </p:spPr>
        <p:txBody>
          <a:bodyPr>
            <a:normAutofit/>
          </a:bodyPr>
          <a:lstStyle/>
          <a:p>
            <a:r>
              <a:rPr lang="en-US" sz="2000" dirty="0" err="1">
                <a:latin typeface="Bahnschrift SemiCondensed" panose="020B0502040204020203" pitchFamily="34" charset="0"/>
              </a:rPr>
              <a:t>Encontramos</a:t>
            </a:r>
            <a:r>
              <a:rPr lang="en-US" sz="2000" dirty="0">
                <a:latin typeface="Bahnschrift SemiCondensed" panose="020B0502040204020203" pitchFamily="34" charset="0"/>
              </a:rPr>
              <a:t> la </a:t>
            </a:r>
            <a:r>
              <a:rPr lang="en-US" sz="2000" dirty="0" err="1">
                <a:latin typeface="Bahnschrift SemiCondensed" panose="020B0502040204020203" pitchFamily="34" charset="0"/>
              </a:rPr>
              <a:t>portada</a:t>
            </a:r>
            <a:r>
              <a:rPr lang="en-US" sz="2000" dirty="0">
                <a:latin typeface="Bahnschrift SemiCondensed" panose="020B0502040204020203" pitchFamily="34" charset="0"/>
              </a:rPr>
              <a:t> o la </a:t>
            </a:r>
            <a:r>
              <a:rPr lang="en-US" sz="2000" dirty="0" err="1">
                <a:latin typeface="Bahnschrift SemiCondensed" panose="020B0502040204020203" pitchFamily="34" charset="0"/>
              </a:rPr>
              <a:t>pagina</a:t>
            </a:r>
            <a:r>
              <a:rPr lang="en-US" sz="2000" dirty="0">
                <a:latin typeface="Bahnschrift SemiCondensed" panose="020B0502040204020203" pitchFamily="34" charset="0"/>
              </a:rPr>
              <a:t> de </a:t>
            </a:r>
            <a:r>
              <a:rPr lang="en-US" sz="2000" dirty="0" err="1">
                <a:latin typeface="Bahnschrift SemiCondensed" panose="020B0502040204020203" pitchFamily="34" charset="0"/>
              </a:rPr>
              <a:t>inicio</a:t>
            </a:r>
            <a:r>
              <a:rPr lang="en-US" sz="2000" dirty="0">
                <a:latin typeface="Bahnschrift SemiCondensed" panose="020B0502040204020203" pitchFamily="34" charset="0"/>
              </a:rPr>
              <a:t> donde se </a:t>
            </a:r>
            <a:r>
              <a:rPr lang="en-US" sz="2000" dirty="0" err="1">
                <a:latin typeface="Bahnschrift SemiCondensed" panose="020B0502040204020203" pitchFamily="34" charset="0"/>
              </a:rPr>
              <a:t>puede</a:t>
            </a:r>
            <a:r>
              <a:rPr lang="en-US" sz="2000" dirty="0">
                <a:latin typeface="Bahnschrift SemiCondensed" panose="020B0502040204020203" pitchFamily="34" charset="0"/>
              </a:rPr>
              <a:t> Ver </a:t>
            </a:r>
            <a:r>
              <a:rPr lang="en-US" sz="2000" dirty="0" err="1">
                <a:latin typeface="Bahnschrift SemiCondensed" panose="020B0502040204020203" pitchFamily="34" charset="0"/>
              </a:rPr>
              <a:t>el</a:t>
            </a:r>
            <a:r>
              <a:rPr lang="en-US" sz="2000" dirty="0">
                <a:latin typeface="Bahnschrift SemiCondensed" panose="020B0502040204020203" pitchFamily="34" charset="0"/>
              </a:rPr>
              <a:t> menu para </a:t>
            </a:r>
            <a:r>
              <a:rPr lang="en-US" sz="2000" dirty="0" err="1">
                <a:latin typeface="Bahnschrift SemiCondensed" panose="020B0502040204020203" pitchFamily="34" charset="0"/>
              </a:rPr>
              <a:t>navegar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en</a:t>
            </a:r>
            <a:r>
              <a:rPr lang="en-US" sz="2000" dirty="0">
                <a:latin typeface="Bahnschrift SemiCondensed" panose="020B0502040204020203" pitchFamily="34" charset="0"/>
              </a:rPr>
              <a:t> la </a:t>
            </a:r>
            <a:r>
              <a:rPr lang="en-US" sz="2000" dirty="0" err="1">
                <a:latin typeface="Bahnschrift SemiCondensed" panose="020B0502040204020203" pitchFamily="34" charset="0"/>
              </a:rPr>
              <a:t>pagina</a:t>
            </a:r>
            <a:r>
              <a:rPr lang="en-US" sz="2000" dirty="0">
                <a:latin typeface="Bahnschrift SemiCondensed" panose="020B0502040204020203" pitchFamily="34" charset="0"/>
              </a:rPr>
              <a:t>, un breve </a:t>
            </a:r>
            <a:r>
              <a:rPr lang="en-US" sz="2000" dirty="0" err="1">
                <a:latin typeface="Bahnschrift SemiCondensed" panose="020B0502040204020203" pitchFamily="34" charset="0"/>
              </a:rPr>
              <a:t>concepto</a:t>
            </a:r>
            <a:r>
              <a:rPr lang="en-US" sz="2000" dirty="0">
                <a:latin typeface="Bahnschrift SemiCondensed" panose="020B0502040204020203" pitchFamily="34" charset="0"/>
              </a:rPr>
              <a:t> , </a:t>
            </a:r>
            <a:r>
              <a:rPr lang="en-US" sz="2000" dirty="0" err="1">
                <a:latin typeface="Bahnschrift SemiCondensed" panose="020B0502040204020203" pitchFamily="34" charset="0"/>
              </a:rPr>
              <a:t>su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respectivo</a:t>
            </a:r>
            <a:r>
              <a:rPr lang="en-US" sz="2000" dirty="0">
                <a:latin typeface="Bahnschrift SemiCondensed" panose="020B0502040204020203" pitchFamily="34" charset="0"/>
              </a:rPr>
              <a:t> logo y un </a:t>
            </a:r>
            <a:r>
              <a:rPr lang="en-US" sz="2000" dirty="0" err="1">
                <a:latin typeface="Bahnschrift SemiCondensed" panose="020B0502040204020203" pitchFamily="34" charset="0"/>
              </a:rPr>
              <a:t>boton</a:t>
            </a:r>
            <a:r>
              <a:rPr lang="en-US" sz="2000" dirty="0">
                <a:latin typeface="Bahnschrift SemiCondensed" panose="020B0502040204020203" pitchFamily="34" charset="0"/>
              </a:rPr>
              <a:t> de </a:t>
            </a:r>
            <a:r>
              <a:rPr lang="en-US" sz="2000" dirty="0" err="1">
                <a:latin typeface="Bahnschrift SemiCondensed" panose="020B0502040204020203" pitchFamily="34" charset="0"/>
              </a:rPr>
              <a:t>emergencia</a:t>
            </a:r>
            <a:endParaRPr lang="en-US" sz="2000" dirty="0">
              <a:latin typeface="Bahnschrif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8490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E8CE-C88F-625B-F1C2-41167B0C2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Bahnschrift SemiLight Condensed" panose="020B0502040204020203" pitchFamily="34" charset="0"/>
              </a:rPr>
              <a:t>Boton</a:t>
            </a:r>
            <a:r>
              <a:rPr lang="en-US" dirty="0">
                <a:latin typeface="Bahnschrift SemiLight Condensed" panose="020B0502040204020203" pitchFamily="34" charset="0"/>
              </a:rPr>
              <a:t> de </a:t>
            </a:r>
            <a:r>
              <a:rPr lang="en-US" dirty="0" err="1">
                <a:latin typeface="Bahnschrift SemiLight Condensed" panose="020B0502040204020203" pitchFamily="34" charset="0"/>
              </a:rPr>
              <a:t>emergencia</a:t>
            </a:r>
            <a:endParaRPr lang="en-US" dirty="0">
              <a:latin typeface="Bahnschrift SemiLight Condensed" panose="020B0502040204020203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CF7F7EC-30B6-0230-3EAC-48666CDBA2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03270" y="174157"/>
            <a:ext cx="3049729" cy="284425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9C1CE8-5E3B-FB2D-FD72-54663566FB7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 err="1">
                <a:latin typeface="Bahnschrift SemiCondensed" panose="020B0502040204020203" pitchFamily="34" charset="0"/>
              </a:rPr>
              <a:t>Boton</a:t>
            </a:r>
            <a:r>
              <a:rPr lang="en-US" sz="2000" dirty="0">
                <a:latin typeface="Bahnschrift SemiCondensed" panose="020B0502040204020203" pitchFamily="34" charset="0"/>
              </a:rPr>
              <a:t> de </a:t>
            </a:r>
            <a:r>
              <a:rPr lang="en-US" sz="2000" dirty="0" err="1">
                <a:latin typeface="Bahnschrift SemiCondensed" panose="020B0502040204020203" pitchFamily="34" charset="0"/>
              </a:rPr>
              <a:t>emergencia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nos</a:t>
            </a:r>
            <a:r>
              <a:rPr lang="en-US" sz="2000" dirty="0">
                <a:latin typeface="Bahnschrift SemiCondensed" panose="020B0502040204020203" pitchFamily="34" charset="0"/>
              </a:rPr>
              <a:t> da un </a:t>
            </a:r>
            <a:r>
              <a:rPr lang="en-US" sz="2000" dirty="0" err="1">
                <a:latin typeface="Bahnschrift SemiCondensed" panose="020B0502040204020203" pitchFamily="34" charset="0"/>
              </a:rPr>
              <a:t>acceso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rapido</a:t>
            </a:r>
            <a:r>
              <a:rPr lang="en-US" sz="2000" dirty="0">
                <a:latin typeface="Bahnschrift SemiCondensed" panose="020B0502040204020203" pitchFamily="34" charset="0"/>
              </a:rPr>
              <a:t> a google maps para </a:t>
            </a:r>
            <a:r>
              <a:rPr lang="en-US" sz="2000" dirty="0" err="1">
                <a:latin typeface="Bahnschrift SemiCondensed" panose="020B0502040204020203" pitchFamily="34" charset="0"/>
              </a:rPr>
              <a:t>darnos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ubicaciones</a:t>
            </a:r>
            <a:r>
              <a:rPr lang="en-US" sz="2000" dirty="0">
                <a:latin typeface="Bahnschrift SemiCondensed" panose="020B0502040204020203" pitchFamily="34" charset="0"/>
              </a:rPr>
              <a:t> de las </a:t>
            </a:r>
            <a:r>
              <a:rPr lang="en-US" sz="2000" dirty="0" err="1">
                <a:latin typeface="Bahnschrift SemiCondensed" panose="020B0502040204020203" pitchFamily="34" charset="0"/>
              </a:rPr>
              <a:t>veterinarias</a:t>
            </a:r>
            <a:r>
              <a:rPr lang="en-US" sz="2000" dirty="0">
                <a:latin typeface="Bahnschrift SemiCondensed" panose="020B0502040204020203" pitchFamily="34" charset="0"/>
              </a:rPr>
              <a:t> mas </a:t>
            </a:r>
            <a:r>
              <a:rPr lang="en-US" sz="2000" dirty="0" err="1">
                <a:latin typeface="Bahnschrift SemiCondensed" panose="020B0502040204020203" pitchFamily="34" charset="0"/>
              </a:rPr>
              <a:t>cercanas</a:t>
            </a:r>
            <a:endParaRPr lang="en-US" sz="2000" dirty="0">
              <a:latin typeface="Bahnschrift SemiCondensed" panose="020B05020402040202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DA6FCF-85D8-C78C-79CC-96DB5C9FF5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4482" y="3271724"/>
            <a:ext cx="5122192" cy="3412119"/>
          </a:xfrm>
          <a:prstGeom prst="rect">
            <a:avLst/>
          </a:prstGeom>
        </p:spPr>
      </p:pic>
      <p:sp>
        <p:nvSpPr>
          <p:cNvPr id="13" name="Arrow: Left-Up 12">
            <a:extLst>
              <a:ext uri="{FF2B5EF4-FFF2-40B4-BE49-F238E27FC236}">
                <a16:creationId xmlns:a16="http://schemas.microsoft.com/office/drawing/2014/main" id="{AE68067B-7CB4-DC04-E2D7-4F3C9D3C6E86}"/>
              </a:ext>
            </a:extLst>
          </p:cNvPr>
          <p:cNvSpPr/>
          <p:nvPr/>
        </p:nvSpPr>
        <p:spPr>
          <a:xfrm rot="16200000">
            <a:off x="8904206" y="1565397"/>
            <a:ext cx="1793484" cy="1325602"/>
          </a:xfrm>
          <a:prstGeom prst="lef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865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58F17-CD2D-3B91-2064-24AB53781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Menu de </a:t>
            </a:r>
            <a:r>
              <a:rPr lang="en-US" dirty="0" err="1"/>
              <a:t>incio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37224BF-6DB2-4F1F-1541-AEFE173DA2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6338" y="2725445"/>
            <a:ext cx="5211762" cy="96644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60E505-9726-428D-EB24-E3D1D78E57F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Este menu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navegar</a:t>
            </a:r>
            <a:r>
              <a:rPr lang="en-US" dirty="0"/>
              <a:t> </a:t>
            </a:r>
            <a:r>
              <a:rPr lang="en-US" dirty="0" err="1"/>
              <a:t>atraves</a:t>
            </a:r>
            <a:r>
              <a:rPr lang="en-US" dirty="0"/>
              <a:t> de la </a:t>
            </a:r>
            <a:r>
              <a:rPr lang="en-US" dirty="0" err="1"/>
              <a:t>pagina</a:t>
            </a:r>
            <a:r>
              <a:rPr lang="en-US" dirty="0"/>
              <a:t> a </a:t>
            </a:r>
            <a:r>
              <a:rPr lang="en-US" dirty="0" err="1"/>
              <a:t>nustras</a:t>
            </a:r>
            <a:r>
              <a:rPr lang="en-US" dirty="0"/>
              <a:t> </a:t>
            </a:r>
            <a:r>
              <a:rPr lang="en-US" dirty="0" err="1"/>
              <a:t>diferentes</a:t>
            </a:r>
            <a:r>
              <a:rPr lang="en-US" dirty="0"/>
              <a:t> </a:t>
            </a:r>
            <a:r>
              <a:rPr lang="en-US" dirty="0" err="1"/>
              <a:t>secciones</a:t>
            </a:r>
            <a:r>
              <a:rPr lang="en-US" dirty="0"/>
              <a:t> que </a:t>
            </a:r>
            <a:r>
              <a:rPr lang="en-US" dirty="0" err="1"/>
              <a:t>aporta</a:t>
            </a:r>
            <a:r>
              <a:rPr lang="en-US" dirty="0"/>
              <a:t>(Se </a:t>
            </a:r>
            <a:r>
              <a:rPr lang="en-US" dirty="0" err="1"/>
              <a:t>encuentra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todas</a:t>
            </a:r>
            <a:r>
              <a:rPr lang="en-US" dirty="0"/>
              <a:t> sus </a:t>
            </a:r>
            <a:r>
              <a:rPr lang="en-US" dirty="0" err="1"/>
              <a:t>pestañas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64032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57C16-5266-8C6F-7611-6783FB7EA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Bahnschrift SemiCondensed" panose="020B0502040204020203" pitchFamily="34" charset="0"/>
              </a:rPr>
              <a:t>Nosotros</a:t>
            </a:r>
            <a:endParaRPr lang="en-US" dirty="0">
              <a:latin typeface="Bahnschrift SemiCondensed" panose="020B0502040204020203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5ABD479-202A-CD39-ACEB-113E65A753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79363" y="3231472"/>
            <a:ext cx="6232124" cy="220166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C4E035-DF92-6B68-BDF2-813E252C2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Bahnschrift SemiCondensed" panose="020B0502040204020203" pitchFamily="34" charset="0"/>
              </a:rPr>
              <a:t>Una </a:t>
            </a:r>
            <a:r>
              <a:rPr lang="en-US" sz="2000" dirty="0" err="1">
                <a:latin typeface="Bahnschrift SemiCondensed" panose="020B0502040204020203" pitchFamily="34" charset="0"/>
              </a:rPr>
              <a:t>seccion</a:t>
            </a:r>
            <a:r>
              <a:rPr lang="en-US" sz="2000" dirty="0">
                <a:latin typeface="Bahnschrift SemiCondensed" panose="020B0502040204020203" pitchFamily="34" charset="0"/>
              </a:rPr>
              <a:t> del menu que </a:t>
            </a:r>
            <a:r>
              <a:rPr lang="en-US" sz="2000" dirty="0" err="1">
                <a:latin typeface="Bahnschrift SemiCondensed" panose="020B0502040204020203" pitchFamily="34" charset="0"/>
              </a:rPr>
              <a:t>nos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explica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nuestros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valores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el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quienes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somos</a:t>
            </a:r>
            <a:r>
              <a:rPr lang="en-US" sz="2000" dirty="0">
                <a:latin typeface="Bahnschrift SemiCondensed" panose="020B0502040204020203" pitchFamily="34" charset="0"/>
              </a:rPr>
              <a:t> y </a:t>
            </a:r>
            <a:r>
              <a:rPr lang="en-US" sz="2000" dirty="0" err="1">
                <a:latin typeface="Bahnschrift SemiCondensed" panose="020B0502040204020203" pitchFamily="34" charset="0"/>
              </a:rPr>
              <a:t>el</a:t>
            </a:r>
            <a:r>
              <a:rPr lang="en-US" sz="2000" dirty="0">
                <a:latin typeface="Bahnschrift SemiCondensed" panose="020B0502040204020203" pitchFamily="34" charset="0"/>
              </a:rPr>
              <a:t> motive de  </a:t>
            </a:r>
            <a:r>
              <a:rPr lang="en-US" sz="2000" dirty="0" err="1">
                <a:latin typeface="Bahnschrift SemiCondensed" panose="020B0502040204020203" pitchFamily="34" charset="0"/>
              </a:rPr>
              <a:t>nuestro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inicio</a:t>
            </a:r>
            <a:endParaRPr lang="en-US" sz="2000" dirty="0">
              <a:latin typeface="Bahnschrift SemiCondensed" panose="020B05020402040202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E4193E-787E-20C4-B2E1-E5B9F51BD1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9361" y="1789727"/>
            <a:ext cx="6232125" cy="821569"/>
          </a:xfrm>
          <a:prstGeom prst="rect">
            <a:avLst/>
          </a:prstGeom>
        </p:spPr>
      </p:pic>
      <p:sp>
        <p:nvSpPr>
          <p:cNvPr id="13" name="Arrow: Down 12">
            <a:extLst>
              <a:ext uri="{FF2B5EF4-FFF2-40B4-BE49-F238E27FC236}">
                <a16:creationId xmlns:a16="http://schemas.microsoft.com/office/drawing/2014/main" id="{CCEB6B6A-FA95-9432-5493-A9A934E60ECE}"/>
              </a:ext>
            </a:extLst>
          </p:cNvPr>
          <p:cNvSpPr/>
          <p:nvPr/>
        </p:nvSpPr>
        <p:spPr>
          <a:xfrm>
            <a:off x="8513685" y="2299316"/>
            <a:ext cx="248575" cy="82156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927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ED7C8-8312-0B80-5579-526807EA8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Bahnschrift SemiLight Condensed" panose="020B0502040204020203" pitchFamily="34" charset="0"/>
              </a:rPr>
              <a:t>Veterinarias</a:t>
            </a:r>
            <a:endParaRPr lang="en-US" dirty="0">
              <a:latin typeface="Bahnschrift SemiLight Condensed" panose="020B0502040204020203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A62E78-A950-1820-39CD-73A01D2366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0687" y="1278384"/>
            <a:ext cx="6480699" cy="384403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E3DBDE-DFC5-FA38-E2E8-EAB1D6EB671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Bahnschrift SemiLight Condensed" panose="020B0502040204020203" pitchFamily="34" charset="0"/>
              </a:rPr>
              <a:t>Aqui </a:t>
            </a:r>
            <a:r>
              <a:rPr lang="en-US" sz="2000" dirty="0" err="1">
                <a:latin typeface="Bahnschrift SemiLight Condensed" panose="020B0502040204020203" pitchFamily="34" charset="0"/>
              </a:rPr>
              <a:t>podremos</a:t>
            </a:r>
            <a:r>
              <a:rPr lang="en-US" sz="2000" dirty="0">
                <a:latin typeface="Bahnschrift SemiLight Condensed" panose="020B0502040204020203" pitchFamily="34" charset="0"/>
              </a:rPr>
              <a:t> </a:t>
            </a:r>
            <a:r>
              <a:rPr lang="en-US" sz="2000" dirty="0" err="1">
                <a:latin typeface="Bahnschrift SemiLight Condensed" panose="020B0502040204020203" pitchFamily="34" charset="0"/>
              </a:rPr>
              <a:t>encontar</a:t>
            </a:r>
            <a:r>
              <a:rPr lang="en-US" sz="2000" dirty="0">
                <a:latin typeface="Bahnschrift SemiLight Condensed" panose="020B0502040204020203" pitchFamily="34" charset="0"/>
              </a:rPr>
              <a:t> </a:t>
            </a:r>
            <a:r>
              <a:rPr lang="en-US" sz="2000" dirty="0" err="1">
                <a:latin typeface="Bahnschrift SemiLight Condensed" panose="020B0502040204020203" pitchFamily="34" charset="0"/>
              </a:rPr>
              <a:t>todas</a:t>
            </a:r>
            <a:r>
              <a:rPr lang="en-US" sz="2000" dirty="0">
                <a:latin typeface="Bahnschrift SemiLight Condensed" panose="020B0502040204020203" pitchFamily="34" charset="0"/>
              </a:rPr>
              <a:t> las </a:t>
            </a:r>
            <a:r>
              <a:rPr lang="en-US" sz="2000" dirty="0" err="1">
                <a:latin typeface="Bahnschrift SemiLight Condensed" panose="020B0502040204020203" pitchFamily="34" charset="0"/>
              </a:rPr>
              <a:t>veterinarias</a:t>
            </a:r>
            <a:r>
              <a:rPr lang="en-US" sz="2000" dirty="0">
                <a:latin typeface="Bahnschrift SemiLight Condensed" panose="020B0502040204020203" pitchFamily="34" charset="0"/>
              </a:rPr>
              <a:t> con </a:t>
            </a:r>
            <a:r>
              <a:rPr lang="en-US" sz="2000" dirty="0" err="1">
                <a:latin typeface="Bahnschrift SemiLight Condensed" panose="020B0502040204020203" pitchFamily="34" charset="0"/>
              </a:rPr>
              <a:t>filtros</a:t>
            </a:r>
            <a:r>
              <a:rPr lang="en-US" sz="2000" dirty="0">
                <a:latin typeface="Bahnschrift SemiLight Condensed" panose="020B0502040204020203" pitchFamily="34" charset="0"/>
              </a:rPr>
              <a:t> de </a:t>
            </a:r>
            <a:r>
              <a:rPr lang="en-US" sz="2000" dirty="0" err="1">
                <a:latin typeface="Bahnschrift SemiLight Condensed" panose="020B0502040204020203" pitchFamily="34" charset="0"/>
              </a:rPr>
              <a:t>busqueda</a:t>
            </a:r>
            <a:r>
              <a:rPr lang="en-US" sz="2000" dirty="0">
                <a:latin typeface="Bahnschrift SemiLight Condensed" panose="020B0502040204020203" pitchFamily="34" charset="0"/>
              </a:rPr>
              <a:t> y un </a:t>
            </a:r>
            <a:r>
              <a:rPr lang="en-US" sz="2000" dirty="0" err="1">
                <a:latin typeface="Bahnschrift SemiLight Condensed" panose="020B0502040204020203" pitchFamily="34" charset="0"/>
              </a:rPr>
              <a:t>buscador</a:t>
            </a:r>
            <a:r>
              <a:rPr lang="en-US" sz="2000" dirty="0">
                <a:latin typeface="Bahnschrift SemiLight Condensed" panose="020B0502040204020203" pitchFamily="34" charset="0"/>
              </a:rPr>
              <a:t> para </a:t>
            </a:r>
            <a:r>
              <a:rPr lang="en-US" sz="2000" dirty="0" err="1">
                <a:latin typeface="Bahnschrift SemiLight Condensed" panose="020B0502040204020203" pitchFamily="34" charset="0"/>
              </a:rPr>
              <a:t>encontrar</a:t>
            </a:r>
            <a:r>
              <a:rPr lang="en-US" sz="2000" dirty="0">
                <a:latin typeface="Bahnschrift SemiLight Condensed" panose="020B0502040204020203" pitchFamily="34" charset="0"/>
              </a:rPr>
              <a:t> con mas precision la </a:t>
            </a:r>
            <a:r>
              <a:rPr lang="en-US" sz="2000" dirty="0" err="1">
                <a:latin typeface="Bahnschrift SemiLight Condensed" panose="020B0502040204020203" pitchFamily="34" charset="0"/>
              </a:rPr>
              <a:t>veterinaria</a:t>
            </a:r>
            <a:r>
              <a:rPr lang="en-US" sz="2000" dirty="0">
                <a:latin typeface="Bahnschrift SemiLight Condensed" panose="020B0502040204020203" pitchFamily="34" charset="0"/>
              </a:rPr>
              <a:t> mas </a:t>
            </a:r>
            <a:r>
              <a:rPr lang="en-US" sz="2000" dirty="0" err="1">
                <a:latin typeface="Bahnschrift SemiLight Condensed" panose="020B0502040204020203" pitchFamily="34" charset="0"/>
              </a:rPr>
              <a:t>necesitada</a:t>
            </a:r>
            <a:endParaRPr lang="en-US" sz="2000" dirty="0">
              <a:latin typeface="Bahnschrift SemiLigh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3151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95BA5-84AD-8AF2-4343-E9408B7E3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Filtro</a:t>
            </a:r>
            <a:r>
              <a:rPr lang="en-US" dirty="0"/>
              <a:t> de </a:t>
            </a:r>
            <a:r>
              <a:rPr lang="en-US" dirty="0" err="1"/>
              <a:t>busqueda</a:t>
            </a:r>
            <a:r>
              <a:rPr lang="en-US" dirty="0"/>
              <a:t> </a:t>
            </a:r>
            <a:r>
              <a:rPr lang="en-US" dirty="0" err="1"/>
              <a:t>despegable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827633F-FFEC-B5DB-A29D-856D2441B2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87736" y="1809518"/>
            <a:ext cx="5528939" cy="282226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1A0BA8-3280-9B63-AC36-C39A0FC48D1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Este </a:t>
            </a:r>
            <a:r>
              <a:rPr lang="en-US" dirty="0" err="1"/>
              <a:t>nos</a:t>
            </a:r>
            <a:r>
              <a:rPr lang="en-US" dirty="0"/>
              <a:t> da </a:t>
            </a:r>
            <a:r>
              <a:rPr lang="en-US" dirty="0" err="1"/>
              <a:t>opciones</a:t>
            </a:r>
            <a:r>
              <a:rPr lang="en-US" dirty="0"/>
              <a:t> de </a:t>
            </a:r>
            <a:r>
              <a:rPr lang="en-US" dirty="0" err="1"/>
              <a:t>busqueda</a:t>
            </a:r>
            <a:r>
              <a:rPr lang="en-US" dirty="0"/>
              <a:t> </a:t>
            </a:r>
            <a:r>
              <a:rPr lang="en-US" dirty="0" err="1"/>
              <a:t>predeterminadas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0184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07325-D8EC-4A3A-E635-C0EB8D7CC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Bahnschrift SemiCondensed" panose="020B0502040204020203" pitchFamily="34" charset="0"/>
              </a:rPr>
              <a:t>Filtro</a:t>
            </a:r>
            <a:r>
              <a:rPr lang="en-US" dirty="0">
                <a:latin typeface="Bahnschrift SemiCondensed" panose="020B0502040204020203" pitchFamily="34" charset="0"/>
              </a:rPr>
              <a:t> de </a:t>
            </a:r>
            <a:r>
              <a:rPr lang="en-US" dirty="0" err="1">
                <a:latin typeface="Bahnschrift SemiCondensed" panose="020B0502040204020203" pitchFamily="34" charset="0"/>
              </a:rPr>
              <a:t>busqueda</a:t>
            </a:r>
            <a:r>
              <a:rPr lang="en-US" dirty="0">
                <a:latin typeface="Bahnschrift SemiCondensed" panose="020B0502040204020203" pitchFamily="34" charset="0"/>
              </a:rPr>
              <a:t> </a:t>
            </a:r>
            <a:r>
              <a:rPr lang="en-US" dirty="0" err="1">
                <a:latin typeface="Bahnschrift SemiCondensed" panose="020B0502040204020203" pitchFamily="34" charset="0"/>
              </a:rPr>
              <a:t>escrito</a:t>
            </a:r>
            <a:endParaRPr lang="en-US" dirty="0">
              <a:latin typeface="Bahnschrift SemiCondensed" panose="020B0502040204020203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AE67D0F-86BD-EF51-5DD7-1DAEB505DE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5999" y="685799"/>
            <a:ext cx="5734193" cy="274320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2F8E36-217B-42C0-69BC-937B8B76E3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0" y="2856343"/>
            <a:ext cx="3855720" cy="3775275"/>
          </a:xfrm>
        </p:spPr>
        <p:txBody>
          <a:bodyPr>
            <a:normAutofit fontScale="77500" lnSpcReduction="20000"/>
          </a:bodyPr>
          <a:lstStyle/>
          <a:p>
            <a:r>
              <a:rPr lang="en-US" sz="2200" dirty="0">
                <a:latin typeface="Bahnschrift SemiCondensed" panose="020B0502040204020203" pitchFamily="34" charset="0"/>
              </a:rPr>
              <a:t>Este </a:t>
            </a:r>
            <a:r>
              <a:rPr lang="en-US" sz="2200" dirty="0" err="1">
                <a:latin typeface="Bahnschrift SemiCondensed" panose="020B0502040204020203" pitchFamily="34" charset="0"/>
              </a:rPr>
              <a:t>por</a:t>
            </a:r>
            <a:r>
              <a:rPr lang="en-US" sz="2200" dirty="0">
                <a:latin typeface="Bahnschrift SemiCondensed" panose="020B0502040204020203" pitchFamily="34" charset="0"/>
              </a:rPr>
              <a:t> </a:t>
            </a:r>
            <a:r>
              <a:rPr lang="en-US" sz="2200" dirty="0" err="1">
                <a:latin typeface="Bahnschrift SemiCondensed" panose="020B0502040204020203" pitchFamily="34" charset="0"/>
              </a:rPr>
              <a:t>su</a:t>
            </a:r>
            <a:r>
              <a:rPr lang="en-US" sz="2200" dirty="0">
                <a:latin typeface="Bahnschrift SemiCondensed" panose="020B0502040204020203" pitchFamily="34" charset="0"/>
              </a:rPr>
              <a:t> </a:t>
            </a:r>
            <a:r>
              <a:rPr lang="en-US" sz="2200" dirty="0" err="1">
                <a:latin typeface="Bahnschrift SemiCondensed" panose="020B0502040204020203" pitchFamily="34" charset="0"/>
              </a:rPr>
              <a:t>caso</a:t>
            </a:r>
            <a:r>
              <a:rPr lang="en-US" sz="2200" dirty="0">
                <a:latin typeface="Bahnschrift SemiCondensed" panose="020B0502040204020203" pitchFamily="34" charset="0"/>
              </a:rPr>
              <a:t> </a:t>
            </a:r>
            <a:r>
              <a:rPr lang="en-US" sz="2200" dirty="0" err="1">
                <a:latin typeface="Bahnschrift SemiCondensed" panose="020B0502040204020203" pitchFamily="34" charset="0"/>
              </a:rPr>
              <a:t>nos</a:t>
            </a:r>
            <a:r>
              <a:rPr lang="en-US" sz="2200" dirty="0">
                <a:latin typeface="Bahnschrift SemiCondensed" panose="020B0502040204020203" pitchFamily="34" charset="0"/>
              </a:rPr>
              <a:t> da </a:t>
            </a:r>
            <a:r>
              <a:rPr lang="en-US" sz="2200" dirty="0" err="1">
                <a:latin typeface="Bahnschrift SemiCondensed" panose="020B0502040204020203" pitchFamily="34" charset="0"/>
              </a:rPr>
              <a:t>escoger</a:t>
            </a:r>
            <a:r>
              <a:rPr lang="en-US" sz="2200" dirty="0">
                <a:latin typeface="Bahnschrift SemiCondensed" panose="020B0502040204020203" pitchFamily="34" charset="0"/>
              </a:rPr>
              <a:t> la </a:t>
            </a:r>
            <a:r>
              <a:rPr lang="en-US" sz="2200" dirty="0" err="1">
                <a:latin typeface="Bahnschrift SemiCondensed" panose="020B0502040204020203" pitchFamily="34" charset="0"/>
              </a:rPr>
              <a:t>veterinaria</a:t>
            </a:r>
            <a:r>
              <a:rPr lang="en-US" sz="2200" dirty="0">
                <a:latin typeface="Bahnschrift SemiCondensed" panose="020B0502040204020203" pitchFamily="34" charset="0"/>
              </a:rPr>
              <a:t> a </a:t>
            </a:r>
            <a:r>
              <a:rPr lang="en-US" sz="2200" dirty="0" err="1">
                <a:latin typeface="Bahnschrift SemiCondensed" panose="020B0502040204020203" pitchFamily="34" charset="0"/>
              </a:rPr>
              <a:t>nuestro</a:t>
            </a:r>
            <a:r>
              <a:rPr lang="en-US" sz="2200" dirty="0">
                <a:latin typeface="Bahnschrift SemiCondensed" panose="020B0502040204020203" pitchFamily="34" charset="0"/>
              </a:rPr>
              <a:t> gusto </a:t>
            </a:r>
            <a:r>
              <a:rPr lang="en-US" sz="2200" dirty="0" err="1">
                <a:latin typeface="Bahnschrift SemiCondensed" panose="020B0502040204020203" pitchFamily="34" charset="0"/>
              </a:rPr>
              <a:t>ya</a:t>
            </a:r>
            <a:r>
              <a:rPr lang="en-US" sz="2200" dirty="0">
                <a:latin typeface="Bahnschrift SemiCondensed" panose="020B0502040204020203" pitchFamily="34" charset="0"/>
              </a:rPr>
              <a:t> que </a:t>
            </a:r>
            <a:r>
              <a:rPr lang="en-US" sz="2200" dirty="0" err="1">
                <a:latin typeface="Bahnschrift SemiCondensed" panose="020B0502040204020203" pitchFamily="34" charset="0"/>
              </a:rPr>
              <a:t>peude</a:t>
            </a:r>
            <a:r>
              <a:rPr lang="en-US" sz="2200" dirty="0">
                <a:latin typeface="Bahnschrift SemiCondensed" panose="020B0502040204020203" pitchFamily="34" charset="0"/>
              </a:rPr>
              <a:t> ser </a:t>
            </a:r>
            <a:r>
              <a:rPr lang="en-US" sz="2200" dirty="0" err="1">
                <a:latin typeface="Bahnschrift SemiCondensed" panose="020B0502040204020203" pitchFamily="34" charset="0"/>
              </a:rPr>
              <a:t>parecido</a:t>
            </a:r>
            <a:r>
              <a:rPr lang="en-US" sz="2200" dirty="0">
                <a:latin typeface="Bahnschrift SemiCondensed" panose="020B0502040204020203" pitchFamily="34" charset="0"/>
              </a:rPr>
              <a:t> al anterior </a:t>
            </a:r>
            <a:r>
              <a:rPr lang="en-US" sz="2200" dirty="0" err="1">
                <a:latin typeface="Bahnschrift SemiCondensed" panose="020B0502040204020203" pitchFamily="34" charset="0"/>
              </a:rPr>
              <a:t>pero</a:t>
            </a:r>
            <a:r>
              <a:rPr lang="en-US" sz="2200" dirty="0">
                <a:latin typeface="Bahnschrift SemiCondensed" panose="020B0502040204020203" pitchFamily="34" charset="0"/>
              </a:rPr>
              <a:t> mas libre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sz="3100" dirty="0" err="1">
                <a:latin typeface="Bahnschrift SemiLight Condensed" panose="020B0502040204020203" pitchFamily="34" charset="0"/>
              </a:rPr>
              <a:t>Incluso</a:t>
            </a:r>
            <a:r>
              <a:rPr lang="en-US" sz="3100" dirty="0">
                <a:latin typeface="Bahnschrift SemiLight Condensed" panose="020B0502040204020203" pitchFamily="34" charset="0"/>
              </a:rPr>
              <a:t> sin </a:t>
            </a:r>
            <a:r>
              <a:rPr lang="en-US" sz="3100" dirty="0" err="1">
                <a:latin typeface="Bahnschrift SemiLight Condensed" panose="020B0502040204020203" pitchFamily="34" charset="0"/>
              </a:rPr>
              <a:t>mostrar</a:t>
            </a:r>
            <a:r>
              <a:rPr lang="en-US" sz="3100" dirty="0">
                <a:latin typeface="Bahnschrift SemiLight Condensed" panose="020B0502040204020203" pitchFamily="34" charset="0"/>
              </a:rPr>
              <a:t> </a:t>
            </a:r>
            <a:r>
              <a:rPr lang="en-US" sz="3100" dirty="0" err="1">
                <a:latin typeface="Bahnschrift SemiLight Condensed" panose="020B0502040204020203" pitchFamily="34" charset="0"/>
              </a:rPr>
              <a:t>los</a:t>
            </a:r>
            <a:r>
              <a:rPr lang="en-US" sz="3100" dirty="0">
                <a:latin typeface="Bahnschrift SemiLight Condensed" panose="020B0502040204020203" pitchFamily="34" charset="0"/>
              </a:rPr>
              <a:t> </a:t>
            </a:r>
            <a:r>
              <a:rPr lang="en-US" sz="3100" dirty="0" err="1">
                <a:latin typeface="Bahnschrift SemiLight Condensed" panose="020B0502040204020203" pitchFamily="34" charset="0"/>
              </a:rPr>
              <a:t>parametros</a:t>
            </a:r>
            <a:r>
              <a:rPr lang="en-US" sz="3100" dirty="0">
                <a:latin typeface="Bahnschrift SemiLight Condensed" panose="020B0502040204020203" pitchFamily="34" charset="0"/>
              </a:rPr>
              <a:t> a simple vista </a:t>
            </a:r>
            <a:r>
              <a:rPr lang="en-US" sz="3100" dirty="0" err="1">
                <a:latin typeface="Bahnschrift SemiLight Condensed" panose="020B0502040204020203" pitchFamily="34" charset="0"/>
              </a:rPr>
              <a:t>por</a:t>
            </a:r>
            <a:r>
              <a:rPr lang="en-US" sz="3100" dirty="0">
                <a:latin typeface="Bahnschrift SemiLight Condensed" panose="020B0502040204020203" pitchFamily="34" charset="0"/>
              </a:rPr>
              <a:t> medio de </a:t>
            </a:r>
            <a:r>
              <a:rPr lang="en-US" sz="3100" dirty="0" err="1">
                <a:latin typeface="Bahnschrift SemiLight Condensed" panose="020B0502040204020203" pitchFamily="34" charset="0"/>
              </a:rPr>
              <a:t>listas</a:t>
            </a:r>
            <a:r>
              <a:rPr lang="en-US" sz="3100" dirty="0">
                <a:latin typeface="Bahnschrift SemiLight Condensed" panose="020B0502040204020203" pitchFamily="34" charset="0"/>
              </a:rPr>
              <a:t> </a:t>
            </a:r>
            <a:r>
              <a:rPr lang="en-US" sz="3100" dirty="0" err="1">
                <a:latin typeface="Bahnschrift SemiLight Condensed" panose="020B0502040204020203" pitchFamily="34" charset="0"/>
              </a:rPr>
              <a:t>ocultas</a:t>
            </a:r>
            <a:r>
              <a:rPr lang="en-US" sz="3100" dirty="0">
                <a:latin typeface="Bahnschrift SemiLight Condensed" panose="020B0502040204020203" pitchFamily="34" charset="0"/>
              </a:rPr>
              <a:t> de sus </a:t>
            </a:r>
            <a:r>
              <a:rPr lang="en-US" sz="3100" dirty="0" err="1">
                <a:latin typeface="Bahnschrift SemiLight Condensed" panose="020B0502040204020203" pitchFamily="34" charset="0"/>
              </a:rPr>
              <a:t>especialidades</a:t>
            </a:r>
            <a:r>
              <a:rPr lang="en-US" sz="3100" dirty="0">
                <a:latin typeface="Bahnschrift SemiLight Condensed" panose="020B0502040204020203" pitchFamily="34" charset="0"/>
              </a:rPr>
              <a:t> y </a:t>
            </a:r>
            <a:r>
              <a:rPr lang="en-US" sz="3100" dirty="0" err="1">
                <a:latin typeface="Bahnschrift SemiLight Condensed" panose="020B0502040204020203" pitchFamily="34" charset="0"/>
              </a:rPr>
              <a:t>servicios</a:t>
            </a:r>
            <a:endParaRPr lang="en-US" sz="3100" dirty="0">
              <a:latin typeface="Bahnschrift SemiLight Condensed" panose="020B0502040204020203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C1B287A0-B94A-C308-914C-4441B536EB24}"/>
              </a:ext>
            </a:extLst>
          </p:cNvPr>
          <p:cNvCxnSpPr/>
          <p:nvPr/>
        </p:nvCxnSpPr>
        <p:spPr>
          <a:xfrm rot="5400000">
            <a:off x="5836541" y="1666865"/>
            <a:ext cx="1804997" cy="54864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D4BFDC01-7D2C-5787-D8E7-49977C4C39AF}"/>
              </a:ext>
            </a:extLst>
          </p:cNvPr>
          <p:cNvCxnSpPr/>
          <p:nvPr/>
        </p:nvCxnSpPr>
        <p:spPr>
          <a:xfrm rot="16200000" flipH="1">
            <a:off x="6437444" y="1499194"/>
            <a:ext cx="1933066" cy="78123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161EC685-B456-7CD8-B827-C13759A719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340" y="3500522"/>
            <a:ext cx="5849126" cy="3357478"/>
          </a:xfrm>
          <a:prstGeom prst="rect">
            <a:avLst/>
          </a:prstGeom>
        </p:spPr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64F80F5E-24E0-33AA-363B-0E8D47D733E6}"/>
              </a:ext>
            </a:extLst>
          </p:cNvPr>
          <p:cNvSpPr/>
          <p:nvPr/>
        </p:nvSpPr>
        <p:spPr>
          <a:xfrm>
            <a:off x="4661406" y="4793942"/>
            <a:ext cx="1260629" cy="5504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078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9DB71-6932-E2F1-1C00-77F7B0BE5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Bahnschrift SemiCondensed" panose="020B0502040204020203" pitchFamily="34" charset="0"/>
              </a:rPr>
              <a:t>Veterinaria</a:t>
            </a:r>
            <a:r>
              <a:rPr lang="en-US" dirty="0">
                <a:latin typeface="Bahnschrift SemiCondensed" panose="020B0502040204020203" pitchFamily="34" charset="0"/>
              </a:rPr>
              <a:t> individual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1942838-699B-5DDA-C79D-E11EF2D7B8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6199" y="1775534"/>
            <a:ext cx="6303146" cy="338239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E6314D-0769-B7DF-102F-2AC4208943E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Bahnschrift SemiCondensed" panose="020B0502040204020203" pitchFamily="34" charset="0"/>
              </a:rPr>
              <a:t>Dar click </a:t>
            </a:r>
            <a:r>
              <a:rPr lang="en-US" sz="2000" dirty="0" err="1">
                <a:latin typeface="Bahnschrift SemiCondensed" panose="020B0502040204020203" pitchFamily="34" charset="0"/>
              </a:rPr>
              <a:t>Sobre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una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veterina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ya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escogia</a:t>
            </a:r>
            <a:r>
              <a:rPr lang="en-US" sz="2000" dirty="0">
                <a:latin typeface="Bahnschrift SemiCondensed" panose="020B0502040204020203" pitchFamily="34" charset="0"/>
              </a:rPr>
              <a:t> a </a:t>
            </a:r>
            <a:r>
              <a:rPr lang="en-US" sz="2000" dirty="0" err="1">
                <a:latin typeface="Bahnschrift SemiCondensed" panose="020B0502040204020203" pitchFamily="34" charset="0"/>
              </a:rPr>
              <a:t>nuestra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preferencia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nos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dara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una</a:t>
            </a:r>
            <a:r>
              <a:rPr lang="en-US" sz="2000" dirty="0">
                <a:latin typeface="Bahnschrift SemiCondensed" panose="020B0502040204020203" pitchFamily="34" charset="0"/>
              </a:rPr>
              <a:t> vista mas </a:t>
            </a:r>
            <a:r>
              <a:rPr lang="en-US" sz="2000" dirty="0" err="1">
                <a:latin typeface="Bahnschrift SemiCondensed" panose="020B0502040204020203" pitchFamily="34" charset="0"/>
              </a:rPr>
              <a:t>avanzada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sobre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en-US" sz="2000" dirty="0" err="1">
                <a:latin typeface="Bahnschrift SemiCondensed" panose="020B0502040204020203" pitchFamily="34" charset="0"/>
              </a:rPr>
              <a:t>ella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78188490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{1BD0F0C6-1AED-4C2E-B663-273E0807E97C}tf10001105</Template>
  <TotalTime>60</TotalTime>
  <Words>361</Words>
  <Application>Microsoft Office PowerPoint</Application>
  <PresentationFormat>Widescreen</PresentationFormat>
  <Paragraphs>38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Bahnschrift SemiCondensed</vt:lpstr>
      <vt:lpstr>Bahnschrift SemiLight Condensed</vt:lpstr>
      <vt:lpstr>Franklin Gothic Book</vt:lpstr>
      <vt:lpstr>Crop</vt:lpstr>
      <vt:lpstr>Pagina de veterinarias</vt:lpstr>
      <vt:lpstr>Inicio</vt:lpstr>
      <vt:lpstr>Boton de emergencia</vt:lpstr>
      <vt:lpstr>Menu de incio</vt:lpstr>
      <vt:lpstr>Nosotros</vt:lpstr>
      <vt:lpstr>Veterinarias</vt:lpstr>
      <vt:lpstr>Filtro de busqueda despegable</vt:lpstr>
      <vt:lpstr>Filtro de busqueda escrito</vt:lpstr>
      <vt:lpstr>Veterinaria individual</vt:lpstr>
      <vt:lpstr>Veterinaria indivudual (servicios)</vt:lpstr>
      <vt:lpstr>Veterinaria indivudual</vt:lpstr>
      <vt:lpstr>Veterinaria indivudual</vt:lpstr>
      <vt:lpstr>Login</vt:lpstr>
      <vt:lpstr>Sign In</vt:lpstr>
      <vt:lpstr>Sing In</vt:lpstr>
      <vt:lpstr>Sign in</vt:lpstr>
      <vt:lpstr>Sign Up</vt:lpstr>
      <vt:lpstr>Lista de precios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Pagina de veterinarias</dc:title>
  <dc:creator>emilianovergara71@outlook.com</dc:creator>
  <cp:lastModifiedBy>emilianovergara71@outlook.com</cp:lastModifiedBy>
  <cp:revision>1</cp:revision>
  <dcterms:created xsi:type="dcterms:W3CDTF">2022-10-29T22:22:59Z</dcterms:created>
  <dcterms:modified xsi:type="dcterms:W3CDTF">2022-10-29T23:23:33Z</dcterms:modified>
</cp:coreProperties>
</file>

<file path=docProps/thumbnail.jpeg>
</file>